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257" r:id="rId2"/>
    <p:sldId id="281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0" r:id="rId16"/>
    <p:sldId id="301" r:id="rId17"/>
    <p:sldId id="302" r:id="rId18"/>
    <p:sldId id="303" r:id="rId19"/>
    <p:sldId id="305" r:id="rId20"/>
    <p:sldId id="306" r:id="rId21"/>
    <p:sldId id="304" r:id="rId22"/>
    <p:sldId id="295" r:id="rId23"/>
    <p:sldId id="296" r:id="rId24"/>
    <p:sldId id="297" r:id="rId25"/>
    <p:sldId id="298" r:id="rId26"/>
    <p:sldId id="299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676" autoAdjust="0"/>
  </p:normalViewPr>
  <p:slideViewPr>
    <p:cSldViewPr>
      <p:cViewPr varScale="1">
        <p:scale>
          <a:sx n="90" d="100"/>
          <a:sy n="90" d="100"/>
        </p:scale>
        <p:origin x="10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E5BA-4F2C-43DB-8BE7-460C977F7DDC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E4593-CC7E-43AC-9D2F-C6BDC0C5AD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83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51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757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52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5457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139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254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7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9562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944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51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62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180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929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593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849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906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16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623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1976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133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378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483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6354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957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5125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3538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5320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8506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7566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1224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4024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194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1054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89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182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9655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53478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02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2783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9463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017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86775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57386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81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3237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450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151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28232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4976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434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5899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5670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1148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11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6906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3246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092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8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773" r:id="rId12"/>
    <p:sldLayoutId id="2147483774" r:id="rId13"/>
    <p:sldLayoutId id="2147483775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649" r:id="rId37"/>
    <p:sldLayoutId id="2147483660" r:id="rId38"/>
    <p:sldLayoutId id="2147484078" r:id="rId39"/>
    <p:sldLayoutId id="2147484079" r:id="rId40"/>
    <p:sldLayoutId id="2147484080" r:id="rId41"/>
    <p:sldLayoutId id="2147484081" r:id="rId42"/>
    <p:sldLayoutId id="2147484082" r:id="rId43"/>
    <p:sldLayoutId id="2147484083" r:id="rId44"/>
    <p:sldLayoutId id="2147484084" r:id="rId45"/>
    <p:sldLayoutId id="2147484085" r:id="rId46"/>
    <p:sldLayoutId id="2147484086" r:id="rId47"/>
    <p:sldLayoutId id="2147484087" r:id="rId48"/>
    <p:sldLayoutId id="2147484088" r:id="rId49"/>
    <p:sldLayoutId id="2147484089" r:id="rId50"/>
    <p:sldLayoutId id="2147484090" r:id="rId51"/>
    <p:sldLayoutId id="2147484091" r:id="rId52"/>
    <p:sldLayoutId id="2147484092" r:id="rId53"/>
    <p:sldLayoutId id="2147484093" r:id="rId54"/>
    <p:sldLayoutId id="2147484094" r:id="rId55"/>
    <p:sldLayoutId id="2147484095" r:id="rId56"/>
    <p:sldLayoutId id="2147484096" r:id="rId57"/>
    <p:sldLayoutId id="2147484097" r:id="rId58"/>
    <p:sldLayoutId id="2147484098" r:id="rId59"/>
    <p:sldLayoutId id="2147484099" r:id="rId60"/>
    <p:sldLayoutId id="2147484100" r:id="rId61"/>
    <p:sldLayoutId id="2147484101" r:id="rId62"/>
    <p:sldLayoutId id="2147484102" r:id="rId63"/>
    <p:sldLayoutId id="2147484103" r:id="rId64"/>
    <p:sldLayoutId id="2147484104" r:id="rId65"/>
    <p:sldLayoutId id="2147484105" r:id="rId66"/>
    <p:sldLayoutId id="2147484106" r:id="rId67"/>
    <p:sldLayoutId id="2147484107" r:id="rId68"/>
    <p:sldLayoutId id="2147484108" r:id="rId69"/>
    <p:sldLayoutId id="2147484109" r:id="rId70"/>
    <p:sldLayoutId id="2147484110" r:id="rId71"/>
    <p:sldLayoutId id="2147484111" r:id="rId72"/>
    <p:sldLayoutId id="2147484112" r:id="rId7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31840" y="267494"/>
            <a:ext cx="2808312" cy="460648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971600" y="1088182"/>
            <a:ext cx="5302932" cy="3528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INPUT DEVICES</a:t>
            </a:r>
            <a:endParaRPr lang="en-US" sz="2000" dirty="0" smtClean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OUTPUT DEVICES</a:t>
            </a:r>
            <a:endParaRPr lang="en-US" sz="2000" dirty="0" smtClean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SMPS</a:t>
            </a:r>
            <a:endParaRPr lang="en-US" sz="20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MOTHERBOARD</a:t>
            </a:r>
            <a:endParaRPr lang="en-US" sz="20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CPU</a:t>
            </a:r>
            <a:endParaRPr lang="en-US" sz="2000" dirty="0" smtClean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MEMORY</a:t>
            </a:r>
            <a:endParaRPr lang="en-US" sz="2000" dirty="0" smtClean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CONCLUSION</a:t>
            </a:r>
            <a:endParaRPr lang="en-US" sz="20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endParaRPr lang="en-US" sz="2000" dirty="0" smtClean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endParaRPr lang="ko-KR" altLang="en-US" sz="2000" dirty="0">
              <a:solidFill>
                <a:schemeClr val="tx1"/>
              </a:solidFill>
              <a:latin typeface="Bell MT" panose="02020503060305020303" pitchFamily="18" charset="0"/>
              <a:cs typeface="Arial" pitchFamily="34" charset="0"/>
            </a:endParaRPr>
          </a:p>
        </p:txBody>
      </p:sp>
      <p:pic>
        <p:nvPicPr>
          <p:cNvPr id="6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6176" y="1922683"/>
            <a:ext cx="21002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57" y="187649"/>
            <a:ext cx="9144000" cy="884466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Thumb Keyboard: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 descr="pd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3600" y="272339"/>
            <a:ext cx="2743199" cy="1842211"/>
          </a:xfrm>
        </p:spPr>
      </p:pic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0" y="1200150"/>
            <a:ext cx="7747520" cy="2819399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thumb keyboard, or a thumb board, is a type of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keyboard commonly found on PDAs, mobile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phones, and PDA phones which has a familiar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layout to an ordinary keyboard, such as QWERTY.</a:t>
            </a: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inputting surface is usually relatively small, </a:t>
            </a:r>
          </a:p>
          <a:p>
            <a:pPr lvl="2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and is intended for typing using the available </a:t>
            </a:r>
          </a:p>
          <a:p>
            <a:pPr lvl="2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thumbs, while holding the device.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609849"/>
            <a:ext cx="2875174" cy="199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54953"/>
            <a:ext cx="8686800" cy="884466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Roll-Up Keyboard: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 descr="Foldable_keyboar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88340" y="755447"/>
            <a:ext cx="2303260" cy="2883103"/>
          </a:xfrm>
        </p:spPr>
      </p:pic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2400" y="514350"/>
            <a:ext cx="6934200" cy="2995737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Keyboards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made of flexible silicone or polyurethane materials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can roll up in a moderately tight bundle. </a:t>
            </a:r>
          </a:p>
          <a:p>
            <a:pPr lvl="1">
              <a:buNone/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Tightly folding the keyboard may damage the internal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membrane circuits. When they are completely sealed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rubber they are water resistant.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9731" y="3292917"/>
            <a:ext cx="3429000" cy="165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2400" cy="884466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Connectors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5350"/>
            <a:ext cx="7901880" cy="460648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 Keyboard Connector (DIN 5): 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28600" y="1428750"/>
            <a:ext cx="8915400" cy="2995737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5-pin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DIN (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Deutsches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Institut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für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Normung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connector was the first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widespread non-proprietary keyboard cable connector.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was a bit larger than today's connectors, and had five pins which were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oriented asymmetrically to ensure a proper connection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:\Users\DELL\Desktop\keyboard connector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047822"/>
            <a:ext cx="37338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8534400" cy="598716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PS/2 Keyboard Connector (MINI-DIN6):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42950"/>
            <a:ext cx="7467600" cy="2811760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6-pin mini-DIN connector is a replacement for the original 5-Pin design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type of connector is often referred to as a PS/2 connector and is also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named for the IBM system that popularized it. This format is widely used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in desktop computers.</a:t>
            </a:r>
          </a:p>
          <a:p>
            <a:endParaRPr lang="en-US" dirty="0"/>
          </a:p>
        </p:txBody>
      </p:sp>
      <p:pic>
        <p:nvPicPr>
          <p:cNvPr id="5" name="Content Placeholder 4" descr="keyboard connector2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048000" y="2343150"/>
            <a:ext cx="4940099" cy="25071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8077200" cy="67491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USB: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95350"/>
            <a:ext cx="7453064" cy="3040360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USB is an extremely common keyboard cable connector type. 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small rectangular connector provides a major upgrade over the DIN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connector types.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 and PS/2 devices are not hot-swappable.</a:t>
            </a:r>
          </a:p>
          <a:p>
            <a:endParaRPr lang="en-US" dirty="0"/>
          </a:p>
        </p:txBody>
      </p:sp>
      <p:pic>
        <p:nvPicPr>
          <p:cNvPr id="5" name="Content Placeholder 4" descr="usb1.jp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1903274" y="3042092"/>
            <a:ext cx="4713316" cy="17872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884466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MOUSE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mou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711" y="274866"/>
            <a:ext cx="1226047" cy="1219200"/>
          </a:xfrm>
        </p:spPr>
      </p:pic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0" y="1138833"/>
            <a:ext cx="8114243" cy="3024183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computer mouse is a hand-held pointing device that detects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two-dimensional motion relative to a surface. This motion is typically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translated into the motion of a pointer on a display, which allows a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smooth control of the graphical user interface.</a:t>
            </a: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mouse was originally known as the X-Y Position Indicator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for a Display System and was invented by Douglas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Engelbart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in 1963 while working at Xerox PARC.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12" y="3181350"/>
            <a:ext cx="2143588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0" y="1951776"/>
            <a:ext cx="1415223" cy="106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486150"/>
            <a:ext cx="1828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MOUSE TYPES</a:t>
            </a:r>
            <a:endParaRPr lang="en-US" sz="28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56" y="971550"/>
            <a:ext cx="8496944" cy="46064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Mechanical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Mouse</a:t>
            </a:r>
            <a:endParaRPr lang="en-US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81000" y="1657350"/>
            <a:ext cx="6902424" cy="222710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Bill English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created a ball mouse in 1972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ball mouse replaced the external wheels with a single ball that could rotate in any direction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u="sng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u="sng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Bell MT" panose="02020503060305020303" pitchFamily="18" charset="0"/>
            </a:endParaRPr>
          </a:p>
        </p:txBody>
      </p:sp>
      <p:pic>
        <p:nvPicPr>
          <p:cNvPr id="5" name="Picture 4" descr="C:\Users\sandhya\Desktop\Evo Mouse\Logitechms4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724150"/>
            <a:ext cx="2515766" cy="1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85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56" y="666750"/>
            <a:ext cx="8496944" cy="46064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Optical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Mouse 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0" y="1347614"/>
            <a:ext cx="8153400" cy="2290936"/>
          </a:xfrm>
        </p:spPr>
        <p:txBody>
          <a:bodyPr/>
          <a:lstStyle/>
          <a:p>
            <a:pPr marL="108585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 optical mouse was developed in around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1980</a:t>
            </a:r>
          </a:p>
          <a:p>
            <a:pPr marL="108585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Optical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mouse make use of one or more light-emitting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diodes  (LEDs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and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1" indent="-342900" algn="just">
              <a:lnSpc>
                <a:spcPct val="150000"/>
              </a:lnSpc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photodiodes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to detect movement relative to the underlying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surface</a:t>
            </a:r>
          </a:p>
          <a:p>
            <a:pPr marL="108585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unable to detect movement on surfaces like glass</a:t>
            </a:r>
            <a:endParaRPr lang="en-US" sz="16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2" descr="C:\Users\AKSHAY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0232" y="3003798"/>
            <a:ext cx="2314455" cy="2037978"/>
          </a:xfrm>
          <a:prstGeom prst="rect">
            <a:avLst/>
          </a:prstGeom>
          <a:noFill/>
        </p:spPr>
      </p:pic>
      <p:pic>
        <p:nvPicPr>
          <p:cNvPr id="6" name="Picture 2" descr="C:\Documents and Settings\Administrator\My Documents\Downloads\laser mou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3493504"/>
            <a:ext cx="2044452" cy="16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12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90550"/>
            <a:ext cx="8048947" cy="46064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Wireless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Mouse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762000" y="1343229"/>
            <a:ext cx="7162800" cy="2164625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Wireless 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Mouse does not consist of  any cords  to connect mouse to the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PC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Cordless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wireless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mouse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transmit data via infrared radiation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Bluetooth </a:t>
            </a:r>
          </a:p>
          <a:p>
            <a:pPr marL="342900" indent="-342900" algn="just"/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signals</a:t>
            </a:r>
          </a:p>
          <a:p>
            <a:pPr marL="342900" indent="-342900" algn="just"/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consist of Transmitter and Receiver part connected trough wirelessly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4" descr="C:\Users\sandhya\Desktop\Evo Mouse\800px-Microsoft-wireless-mouse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6722539" y="3049015"/>
            <a:ext cx="2035624" cy="213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67" y="3288173"/>
            <a:ext cx="2517866" cy="1652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751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4350"/>
            <a:ext cx="6198840" cy="460648"/>
          </a:xfrm>
        </p:spPr>
        <p:txBody>
          <a:bodyPr/>
          <a:lstStyle/>
          <a:p>
            <a:r>
              <a:rPr lang="en-US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Evo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Mouse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28600" y="1200150"/>
            <a:ext cx="7673280" cy="2491680"/>
          </a:xfrm>
        </p:spPr>
        <p:txBody>
          <a:bodyPr/>
          <a:lstStyle/>
          <a:p>
            <a:pPr lvl="1" algn="just"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 Mouse is the evolution of the computer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mouse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spcBef>
                <a:spcPts val="0"/>
              </a:spcBef>
              <a:buNone/>
              <a:defRPr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Mouse is a dog – shaped device that functions differently and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not like </a:t>
            </a:r>
          </a:p>
          <a:p>
            <a:pPr lvl="1" algn="just">
              <a:spcBef>
                <a:spcPts val="0"/>
              </a:spcBef>
              <a:buNone/>
              <a:defRPr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other mouse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343150"/>
            <a:ext cx="7056784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82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WHAT IS A COMPUTER ?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590550"/>
            <a:ext cx="7239000" cy="39624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Computer is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programmable machine.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 means it can execute a programmed list of instructions and respond to new instructions that is given </a:t>
            </a:r>
          </a:p>
          <a:p>
            <a:pPr marL="457200" lvl="1" indent="0">
              <a:buNone/>
            </a:pPr>
            <a:endParaRPr lang="en-US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HARDWARE</a:t>
            </a:r>
            <a:r>
              <a:rPr lang="en-US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Hardware refers to the physical elements of a computer. This is also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sometime called the machinery or the equipment of the computer.</a:t>
            </a:r>
          </a:p>
          <a:p>
            <a:pPr lvl="1">
              <a:buFont typeface="Wingdings" pitchFamily="2" charset="2"/>
              <a:buChar char="Ø"/>
            </a:pPr>
            <a:endParaRPr lang="en-US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SOFTWARE:</a:t>
            </a:r>
          </a:p>
          <a:p>
            <a:pPr lvl="1">
              <a:buNone/>
            </a:pPr>
            <a:endParaRPr 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Software is any set of instructions that tells the hardware what to do and how to do it.</a:t>
            </a:r>
          </a:p>
          <a:p>
            <a:pPr lvl="2">
              <a:buFont typeface="Wingdings" pitchFamily="2" charset="2"/>
              <a:buChar char="Ø"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475016"/>
            <a:ext cx="207273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12833" y="1804362"/>
            <a:ext cx="4331175" cy="3339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2" y="1131591"/>
            <a:ext cx="4428276" cy="2439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61950"/>
            <a:ext cx="3429000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6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24800" cy="884466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Connectors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6919664" cy="46064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PS/2 Connector: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mouse connector.jp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248916" y="2114550"/>
            <a:ext cx="4795266" cy="220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77200" cy="884466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5350"/>
            <a:ext cx="9144000" cy="3268960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scanner is a device that captures images from photographic prints,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posters, magazine pages, and similar sources for computer editing and display.</a:t>
            </a:r>
          </a:p>
          <a:p>
            <a:pPr lvl="1">
              <a:buNone/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Very high resolution scanners are used for scanning for high-resolution printing,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but lower resolution scanners are adequate for capturing images for computer display. </a:t>
            </a:r>
          </a:p>
          <a:p>
            <a:pPr lvl="1">
              <a:buNone/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Scanners usually come with software, such as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Adobe's Photoshop product, that lets you resize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otherwise modify a captured image.</a:t>
            </a:r>
          </a:p>
          <a:p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647950"/>
            <a:ext cx="3467100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38150"/>
            <a:ext cx="8153400" cy="8382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Scanning Formats: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28750"/>
            <a:ext cx="7910264" cy="2506960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Depending on your scanning software, you may have different options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file formats in which to save your scanned image or document.</a:t>
            </a:r>
          </a:p>
          <a:p>
            <a:pPr lvl="1">
              <a:buFont typeface="Wingdings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Images may be saved as: </a:t>
            </a:r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jpg, bmp, </a:t>
            </a:r>
            <a:r>
              <a:rPr lang="en-US" sz="1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tif</a:t>
            </a:r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or </a:t>
            </a:r>
            <a:r>
              <a:rPr lang="en-US" sz="1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png</a:t>
            </a:r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buNone/>
            </a:pPr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Documents may be saved as: </a:t>
            </a:r>
            <a:r>
              <a:rPr lang="en-US" sz="1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pdf</a:t>
            </a:r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or any of the image formats.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884466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SCANNER TYPES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150"/>
            <a:ext cx="7086600" cy="3790950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Flatbed Scanner: 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flatbed scanner is an optical scanner which makes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 of a flat surface for scanning documents. The scanner is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capable of capturing all elements on the document and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does not require movement of the document.</a:t>
            </a:r>
          </a:p>
          <a:p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Sheetfed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Scanner: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As its name suggests, in this type of scanner,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the document is fed into the horizontal or vertical slot provided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in it. While the sensor and source of light are stationary. Instead,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the document moves through the scanner. These scanners cannot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scan thick objects, like books.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7" name="Content Placeholder 6" descr="sheetfed scanner.jp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6781799" y="3055974"/>
            <a:ext cx="2007524" cy="1866207"/>
          </a:xfrm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352550"/>
            <a:ext cx="2285999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5750"/>
            <a:ext cx="7620000" cy="4572000"/>
          </a:xfrm>
        </p:spPr>
        <p:txBody>
          <a:bodyPr/>
          <a:lstStyle/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Hand-held Scanner: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A handheld scanner is a small manual scanning device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moved over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 that needs to be scanned. Even a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slight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movement of hand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lead to distortion of the image. Hand held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scanners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are generally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bar code technologies like library 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systems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schools.</a:t>
            </a:r>
          </a:p>
          <a:p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Photo Scanner: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As the name itself suggests, a photo scanner is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mostly used to scan photographs. It boasts of high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resolution and color depth, both of which are necessary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for scanning photographs.</a:t>
            </a:r>
          </a:p>
          <a:p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 descr="photo scanner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334000" y="2151875"/>
            <a:ext cx="4493418" cy="2995612"/>
          </a:xfr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2195" y="323075"/>
            <a:ext cx="195702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38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819150"/>
            <a:ext cx="8496944" cy="2995737"/>
          </a:xfrm>
        </p:spPr>
        <p:txBody>
          <a:bodyPr/>
          <a:lstStyle/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Portable Scanners: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Being small in size, portable scanners can be easily carried around.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They are of great help when it comes to text document scanning. Their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drawback though, is their limitation in terms of resolution.</a:t>
            </a:r>
          </a:p>
          <a:p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324600" y="2139753"/>
            <a:ext cx="2573208" cy="3003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09550"/>
            <a:ext cx="8496944" cy="6858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Software: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05880" y="819150"/>
            <a:ext cx="8496944" cy="3984848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1.System Software: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software is computer software designed to provide a platform to</a:t>
            </a:r>
          </a:p>
          <a:p>
            <a:pPr lvl="1">
              <a:buNone/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other software.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2.Application </a:t>
            </a:r>
            <a:r>
              <a:rPr lang="en-US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Software: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</a:rPr>
              <a:t>An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</a:rPr>
              <a:t>application is any program, or group of programs, that is designed for the end user. 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07" y="2402713"/>
            <a:ext cx="5639289" cy="2531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0"/>
            <a:ext cx="8534400" cy="884466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 OF A COMPUTER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 descr="Image result for block diagram of a computer system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047750"/>
            <a:ext cx="5715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84466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INPUT AND OUTPUT DEVICES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Image result for input devices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90700" y="1817688"/>
            <a:ext cx="4495800" cy="30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2400" y="1200150"/>
            <a:ext cx="3276600" cy="763489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Input Devices:</a:t>
            </a:r>
            <a:endParaRPr lang="en-US" sz="3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90550"/>
            <a:ext cx="8496944" cy="460648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Output Devices: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C:\Users\DELL\Desktop\output devices.jpg"/>
          <p:cNvPicPr>
            <a:picLocks noGrp="1"/>
          </p:cNvPicPr>
          <p:nvPr>
            <p:ph idx="10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428750"/>
            <a:ext cx="5562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33350"/>
            <a:ext cx="2971800" cy="884466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KEYBOARD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 descr="keyboar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3103562"/>
            <a:ext cx="4876800" cy="1144588"/>
          </a:xfrm>
        </p:spPr>
      </p:pic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57200" y="1352550"/>
            <a:ext cx="7162800" cy="1981200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keyboard is the piece of computer hardware used to input text,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characters, and other commands into a computer or similar device.</a:t>
            </a: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keyboard is defined as the set of typewriter-like keys that enables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you to enter data into a computer or other devices.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50"/>
            <a:ext cx="8534400" cy="609600"/>
          </a:xfrm>
        </p:spPr>
        <p:txBody>
          <a:bodyPr/>
          <a:lstStyle/>
          <a:p>
            <a:pPr lvl="1" algn="l" rtl="0" latinLnBrk="1">
              <a:spcBef>
                <a:spcPct val="0"/>
              </a:spcBef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Virtual Keyboard: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496944" cy="32766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virtual keyboard is a projection keyboard that is projected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on any flat surface.</a:t>
            </a: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Virtual keyboard uses sensor technology and Artificial Intelligence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to let user works on plane surface.</a:t>
            </a: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Whenever we press the keyboard button,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then optical device detects the stoke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and sent it to the computer.</a:t>
            </a:r>
          </a:p>
          <a:p>
            <a:endParaRPr lang="en-US" dirty="0"/>
          </a:p>
        </p:txBody>
      </p:sp>
      <p:pic>
        <p:nvPicPr>
          <p:cNvPr id="5" name="Content Placeholder 4" descr="Virtual-Keyboard1.jp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800599" y="2495550"/>
            <a:ext cx="4134051" cy="2057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"/>
            <a:ext cx="9144000" cy="884466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Multimedia Keyboard: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1550"/>
            <a:ext cx="8511480" cy="273556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Multimedia keyboard is one with media keys, additional buttons on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the top, for controlling audio playback and for starting common applications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(e.g. e-mail client and Web browser) and other auxiliary functionality.</a:t>
            </a:r>
          </a:p>
          <a:p>
            <a:pPr lvl="1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Many such keyboards also contain a volume knob,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implemented as a rotary encoder so as to be </a:t>
            </a:r>
          </a:p>
          <a:p>
            <a:pPr lvl="1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able to provide relative volume changes.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5" name="Content Placeholder 4" descr="multimedia keyboard.jp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5486400" y="2564110"/>
            <a:ext cx="3125585" cy="2286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</TotalTime>
  <Words>429</Words>
  <Application>Microsoft Office PowerPoint</Application>
  <PresentationFormat>On-screen Show (16:9)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Bell MT</vt:lpstr>
      <vt:lpstr>Calibri</vt:lpstr>
      <vt:lpstr>Times New Roman</vt:lpstr>
      <vt:lpstr>Wingdings</vt:lpstr>
      <vt:lpstr>Custom Design</vt:lpstr>
      <vt:lpstr>PowerPoint Presentation</vt:lpstr>
      <vt:lpstr>WHAT IS A COMPUTER ?</vt:lpstr>
      <vt:lpstr>PowerPoint Presentation</vt:lpstr>
      <vt:lpstr>BLOCK DIAGRAM OF A COMPUTER</vt:lpstr>
      <vt:lpstr>INPUT AND OUTPUT DEVICES</vt:lpstr>
      <vt:lpstr>PowerPoint Presentation</vt:lpstr>
      <vt:lpstr>KEYBOARD</vt:lpstr>
      <vt:lpstr>Virtual Keyboard:</vt:lpstr>
      <vt:lpstr>Multimedia Keyboard:</vt:lpstr>
      <vt:lpstr>Thumb Keyboard:</vt:lpstr>
      <vt:lpstr>Roll-Up Keyboard:</vt:lpstr>
      <vt:lpstr>Types of Connectors</vt:lpstr>
      <vt:lpstr>PS/2 Keyboard Connector (MINI-DIN6):</vt:lpstr>
      <vt:lpstr>USB:</vt:lpstr>
      <vt:lpstr>MOUSE</vt:lpstr>
      <vt:lpstr>MOUSE TYPES</vt:lpstr>
      <vt:lpstr>PowerPoint Presentation</vt:lpstr>
      <vt:lpstr>PowerPoint Presentation</vt:lpstr>
      <vt:lpstr>PowerPoint Presentation</vt:lpstr>
      <vt:lpstr>WORKING:</vt:lpstr>
      <vt:lpstr>Types of Connectors</vt:lpstr>
      <vt:lpstr>SCANNER</vt:lpstr>
      <vt:lpstr>Scanning Formats:</vt:lpstr>
      <vt:lpstr>SCANNER TYPES</vt:lpstr>
      <vt:lpstr>PowerPoint Presentation</vt:lpstr>
      <vt:lpstr> 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Jabbireddy, Gireesha</cp:lastModifiedBy>
  <cp:revision>154</cp:revision>
  <dcterms:created xsi:type="dcterms:W3CDTF">2014-04-01T16:27:38Z</dcterms:created>
  <dcterms:modified xsi:type="dcterms:W3CDTF">2018-06-30T05:02:58Z</dcterms:modified>
</cp:coreProperties>
</file>